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6707E-3BD6-4EED-8111-85B275DD136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208C-39F7-4EC2-BD73-32CF99C0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8839200" cy="50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191000" y="2590800"/>
            <a:ext cx="9797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57.15mm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3429000"/>
            <a:ext cx="9797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31.75mm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140548" cy="676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81400" y="3886200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13850mm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50" y="739775"/>
            <a:ext cx="8240713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838200"/>
            <a:ext cx="8153400" cy="508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8731421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4800600" cy="671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858967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638800" y="3124200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38.1mm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95600"/>
            <a:ext cx="87351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867400" y="373380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4013mm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90800"/>
            <a:ext cx="878274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200400" y="358140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4280mm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8382000" cy="350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114800" y="457200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5397mm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169230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05200" y="4038600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13284mm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334963"/>
            <a:ext cx="4743450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657600" y="4114800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13030mm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1601"/>
            <a:ext cx="5262847" cy="675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29000" y="3962400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13741mm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2638" y="101600"/>
            <a:ext cx="5038725" cy="665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657600" y="4114800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13818mm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11</Words>
  <Application>Microsoft Office PowerPoint</Application>
  <PresentationFormat>On-screen Show (4:3)</PresentationFormat>
  <Paragraphs>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tim@norcalsystem.com</dc:creator>
  <cp:lastModifiedBy>tim@norcalsystem.com</cp:lastModifiedBy>
  <cp:revision>33</cp:revision>
  <dcterms:created xsi:type="dcterms:W3CDTF">2024-03-05T02:12:08Z</dcterms:created>
  <dcterms:modified xsi:type="dcterms:W3CDTF">2024-03-20T01:33:15Z</dcterms:modified>
</cp:coreProperties>
</file>